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1D"/>
    <a:srgbClr val="FFC381"/>
    <a:srgbClr val="0099CC"/>
    <a:srgbClr val="CCEC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9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E0DF43B-63FD-41BE-91BC-6A91DA960F75}"/>
              </a:ext>
            </a:extLst>
          </p:cNvPr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C22C98AD-1595-4D2F-8351-967FAB941BF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79BFCC5A-913A-4C9B-A07C-6A21675B411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</p:grpSp>
      <p:sp>
        <p:nvSpPr>
          <p:cNvPr id="7" name="Freeform 5">
            <a:extLst>
              <a:ext uri="{FF2B5EF4-FFF2-40B4-BE49-F238E27FC236}">
                <a16:creationId xmlns:a16="http://schemas.microsoft.com/office/drawing/2014/main" id="{BE7A2A42-0C90-4993-9049-B79231232CDE}"/>
              </a:ext>
            </a:extLst>
          </p:cNvPr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AT">
              <a:latin typeface="Arial" charset="0"/>
            </a:endParaRPr>
          </a:p>
        </p:txBody>
      </p:sp>
      <p:grpSp>
        <p:nvGrpSpPr>
          <p:cNvPr id="8" name="Group 6">
            <a:extLst>
              <a:ext uri="{FF2B5EF4-FFF2-40B4-BE49-F238E27FC236}">
                <a16:creationId xmlns:a16="http://schemas.microsoft.com/office/drawing/2014/main" id="{30DF5991-A93A-481C-A411-914150118ED5}"/>
              </a:ext>
            </a:extLst>
          </p:cNvPr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418CC8B7-E3FE-4CD9-8412-F12E63614521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grpSp>
          <p:nvGrpSpPr>
            <p:cNvPr id="10" name="Group 8">
              <a:extLst>
                <a:ext uri="{FF2B5EF4-FFF2-40B4-BE49-F238E27FC236}">
                  <a16:creationId xmlns:a16="http://schemas.microsoft.com/office/drawing/2014/main" id="{300D8232-E7B1-4989-8F15-CED9641343D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02546371-5248-4EFC-8DBD-5977B24558CD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AT">
                  <a:latin typeface="Arial" charset="0"/>
                </a:endParaRPr>
              </a:p>
            </p:txBody>
          </p:sp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FECC44C3-AFFD-4952-9EA5-88EA85E2888B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AT">
                  <a:latin typeface="Arial" charset="0"/>
                </a:endParaRPr>
              </a:p>
            </p:txBody>
          </p:sp>
          <p:sp>
            <p:nvSpPr>
              <p:cNvPr id="14" name="Freeform 11">
                <a:extLst>
                  <a:ext uri="{FF2B5EF4-FFF2-40B4-BE49-F238E27FC236}">
                    <a16:creationId xmlns:a16="http://schemas.microsoft.com/office/drawing/2014/main" id="{11C4CFE9-FA1E-41CF-859C-0683945AEBA5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AT">
                  <a:latin typeface="Arial" charset="0"/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3FD5291B-1257-4C4B-AD4C-9296D081F04E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AT">
                  <a:latin typeface="Arial" charset="0"/>
                </a:endParaRPr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id="{9727942A-C8DE-4845-905B-FBFC92C97D76}"/>
                  </a:ext>
                </a:extLst>
              </p:cNvPr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AT">
                  <a:latin typeface="Arial" charset="0"/>
                </a:endParaRPr>
              </a:p>
            </p:txBody>
          </p:sp>
        </p:grpSp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18BB76CC-78D8-4044-97BD-E00C1CD779C3}"/>
                </a:ext>
              </a:extLst>
            </p:cNvPr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</p:grpSp>
      <p:grpSp>
        <p:nvGrpSpPr>
          <p:cNvPr id="17" name="Group 15">
            <a:extLst>
              <a:ext uri="{FF2B5EF4-FFF2-40B4-BE49-F238E27FC236}">
                <a16:creationId xmlns:a16="http://schemas.microsoft.com/office/drawing/2014/main" id="{C4DE53DA-9DA7-4E68-B9DB-E0A9BA1E57B5}"/>
              </a:ext>
            </a:extLst>
          </p:cNvPr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21762D41-96B3-4CB2-9FAE-B6802CB0F1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B76F6A0A-091B-46DD-9E0D-24E73B534A4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2401EC40-DB24-41B7-8E33-B9AFB7091B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4D460D49-CFE4-492D-8CD1-F7C8165D71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437FF801-B854-4BDF-B83C-CF91E78872B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9726244E-21C8-419D-8681-61A3DA79828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</p:grpSp>
      <p:sp>
        <p:nvSpPr>
          <p:cNvPr id="514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de-AT"/>
              <a:t>Titelmasterformat durch Klicken bearbeiten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de-AT"/>
              <a:t>Formatvorlage des Untertitelmasters durch Klicken bearbeiten</a:t>
            </a:r>
          </a:p>
        </p:txBody>
      </p:sp>
      <p:sp>
        <p:nvSpPr>
          <p:cNvPr id="24" name="Rectangle 24">
            <a:extLst>
              <a:ext uri="{FF2B5EF4-FFF2-40B4-BE49-F238E27FC236}">
                <a16:creationId xmlns:a16="http://schemas.microsoft.com/office/drawing/2014/main" id="{D8E06C8C-7429-44DD-A19A-7D9449732BA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" name="Rectangle 25">
            <a:extLst>
              <a:ext uri="{FF2B5EF4-FFF2-40B4-BE49-F238E27FC236}">
                <a16:creationId xmlns:a16="http://schemas.microsoft.com/office/drawing/2014/main" id="{593AF6B7-0643-45EB-B0CF-99BA6CFC8EB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DCB311-E66C-49EC-8C87-7264828E8B9A}" type="slidenum">
              <a:rPr lang="de-AT" altLang="de-DE"/>
              <a:pPr/>
              <a:t>‹Nr.›</a:t>
            </a:fld>
            <a:endParaRPr lang="de-AT" altLang="de-DE"/>
          </a:p>
        </p:txBody>
      </p:sp>
      <p:sp>
        <p:nvSpPr>
          <p:cNvPr id="26" name="Rectangle 26">
            <a:extLst>
              <a:ext uri="{FF2B5EF4-FFF2-40B4-BE49-F238E27FC236}">
                <a16:creationId xmlns:a16="http://schemas.microsoft.com/office/drawing/2014/main" id="{418AB1CE-1550-4D52-B871-75EFECCC05D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3767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24">
            <a:extLst>
              <a:ext uri="{FF2B5EF4-FFF2-40B4-BE49-F238E27FC236}">
                <a16:creationId xmlns:a16="http://schemas.microsoft.com/office/drawing/2014/main" id="{C96F183E-A937-4DAA-9CF7-3A13898083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31689DB4-F61A-4ED4-8297-A6915DD401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09046394-5A85-4BE5-9D99-7C26627754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104452-1BF1-4907-A39D-12566E41D53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3416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24">
            <a:extLst>
              <a:ext uri="{FF2B5EF4-FFF2-40B4-BE49-F238E27FC236}">
                <a16:creationId xmlns:a16="http://schemas.microsoft.com/office/drawing/2014/main" id="{E7C8F85A-A002-4AE9-9CA6-EEF21EADEE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813405B4-8D60-4206-9288-EA30D1B05A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C9CC1EF9-2B84-4783-ACCB-8A8E3AC6AE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4C3CE3-54EC-494F-91BC-52856655166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47389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Rectangle 24">
            <a:extLst>
              <a:ext uri="{FF2B5EF4-FFF2-40B4-BE49-F238E27FC236}">
                <a16:creationId xmlns:a16="http://schemas.microsoft.com/office/drawing/2014/main" id="{34021A4F-0636-4156-8A7D-AF9081E66E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96B3BD79-8F1D-48B5-85A5-19ACB4EE862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2A0E21D0-15EB-418C-957D-226779AB59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4D383B-575D-4567-8314-F7EBF1CF13B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522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24">
            <a:extLst>
              <a:ext uri="{FF2B5EF4-FFF2-40B4-BE49-F238E27FC236}">
                <a16:creationId xmlns:a16="http://schemas.microsoft.com/office/drawing/2014/main" id="{46002CE3-FB8F-4650-891C-2C1A280A887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5">
            <a:extLst>
              <a:ext uri="{FF2B5EF4-FFF2-40B4-BE49-F238E27FC236}">
                <a16:creationId xmlns:a16="http://schemas.microsoft.com/office/drawing/2014/main" id="{85734ADF-0D68-4B33-BC99-740A7D24B2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DEF80FFD-46C5-40A6-8149-66FD14AB87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77C664-121E-4F70-AB09-E4B06F763BD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27049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612D4C8F-7108-4B2F-A9BE-7AD8BC54DC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F4408293-233A-4DD1-8A59-BDC11CD1B0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BC372A56-ACE9-4799-99D5-2A47C9F49E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637F1A-58C2-4566-8777-4AB34F1D7427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2069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Rectangle 24">
            <a:extLst>
              <a:ext uri="{FF2B5EF4-FFF2-40B4-BE49-F238E27FC236}">
                <a16:creationId xmlns:a16="http://schemas.microsoft.com/office/drawing/2014/main" id="{2F2E64BB-D428-4FEF-ADD8-0A97A11FC0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81CA6E57-36A9-4DB7-800D-ED63FD4DDB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26">
            <a:extLst>
              <a:ext uri="{FF2B5EF4-FFF2-40B4-BE49-F238E27FC236}">
                <a16:creationId xmlns:a16="http://schemas.microsoft.com/office/drawing/2014/main" id="{02E8CA07-0351-43CD-8046-22FF56E7AD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C7204-0A3B-4A6A-AB08-BBFA0A7E317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680109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Rectangle 24">
            <a:extLst>
              <a:ext uri="{FF2B5EF4-FFF2-40B4-BE49-F238E27FC236}">
                <a16:creationId xmlns:a16="http://schemas.microsoft.com/office/drawing/2014/main" id="{6E21CF37-F581-42B5-96C6-7B30B1F5A2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5">
            <a:extLst>
              <a:ext uri="{FF2B5EF4-FFF2-40B4-BE49-F238E27FC236}">
                <a16:creationId xmlns:a16="http://schemas.microsoft.com/office/drawing/2014/main" id="{869684D2-1F8D-45B6-9CAC-2FB34BC56A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26">
            <a:extLst>
              <a:ext uri="{FF2B5EF4-FFF2-40B4-BE49-F238E27FC236}">
                <a16:creationId xmlns:a16="http://schemas.microsoft.com/office/drawing/2014/main" id="{38E85F88-AC95-4B6D-8950-3E1B6D8944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09BF1E-347E-4C81-A3BC-E46A6518A7B1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0596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>
            <a:extLst>
              <a:ext uri="{FF2B5EF4-FFF2-40B4-BE49-F238E27FC236}">
                <a16:creationId xmlns:a16="http://schemas.microsoft.com/office/drawing/2014/main" id="{C6278B56-FBBD-4D23-9AB7-51304ED315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Rectangle 25">
            <a:extLst>
              <a:ext uri="{FF2B5EF4-FFF2-40B4-BE49-F238E27FC236}">
                <a16:creationId xmlns:a16="http://schemas.microsoft.com/office/drawing/2014/main" id="{7466B445-3D28-4384-9173-E9B29E6813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26">
            <a:extLst>
              <a:ext uri="{FF2B5EF4-FFF2-40B4-BE49-F238E27FC236}">
                <a16:creationId xmlns:a16="http://schemas.microsoft.com/office/drawing/2014/main" id="{443081CC-84BF-46D1-B62D-68282F2FFE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F19794-E21F-4A33-B6E6-23E1077F096A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8652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511B0E4B-8A37-4AA4-824F-9A7E86F274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0D3FA955-67F9-4B07-B369-4695970F26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440048F6-24F6-4CB2-AC05-02176EC8E3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B074E-CDE5-483E-996D-2046A861E99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992969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C447110E-9BA3-48DA-8AC3-CB633A9FAA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25">
            <a:extLst>
              <a:ext uri="{FF2B5EF4-FFF2-40B4-BE49-F238E27FC236}">
                <a16:creationId xmlns:a16="http://schemas.microsoft.com/office/drawing/2014/main" id="{6C01EF41-B039-4F85-B7DB-F14694FAD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26">
            <a:extLst>
              <a:ext uri="{FF2B5EF4-FFF2-40B4-BE49-F238E27FC236}">
                <a16:creationId xmlns:a16="http://schemas.microsoft.com/office/drawing/2014/main" id="{845A41D8-5B32-478F-9CAC-4513C24A00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4CF892-99E4-4C94-A390-E589D326B6A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63755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2F4776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DA4326CE-C162-4F01-896C-2DF9559C382E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099" name="Freeform 3">
              <a:extLst>
                <a:ext uri="{FF2B5EF4-FFF2-40B4-BE49-F238E27FC236}">
                  <a16:creationId xmlns:a16="http://schemas.microsoft.com/office/drawing/2014/main" id="{0001A192-DB3B-4878-9A13-D7DFD3A40D7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FF931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  <p:sp>
          <p:nvSpPr>
            <p:cNvPr id="4100" name="Freeform 4">
              <a:extLst>
                <a:ext uri="{FF2B5EF4-FFF2-40B4-BE49-F238E27FC236}">
                  <a16:creationId xmlns:a16="http://schemas.microsoft.com/office/drawing/2014/main" id="{4E09015C-C9CE-4540-84B1-74EC47962FB9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AT">
                <a:latin typeface="Arial" charset="0"/>
              </a:endParaRPr>
            </a:p>
          </p:txBody>
        </p:sp>
      </p:grpSp>
      <p:sp>
        <p:nvSpPr>
          <p:cNvPr id="4118" name="Rectangle 22">
            <a:extLst>
              <a:ext uri="{FF2B5EF4-FFF2-40B4-BE49-F238E27FC236}">
                <a16:creationId xmlns:a16="http://schemas.microsoft.com/office/drawing/2014/main" id="{A0244479-BBB6-4EAF-BBB4-15515294FA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Titelmasterformat durch Klicken bearbeiten</a:t>
            </a:r>
          </a:p>
        </p:txBody>
      </p:sp>
      <p:sp>
        <p:nvSpPr>
          <p:cNvPr id="1028" name="Rectangle 23">
            <a:extLst>
              <a:ext uri="{FF2B5EF4-FFF2-40B4-BE49-F238E27FC236}">
                <a16:creationId xmlns:a16="http://schemas.microsoft.com/office/drawing/2014/main" id="{8CEA8B94-8BC4-44E8-B82E-B50019592E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4120" name="Rectangle 24">
            <a:extLst>
              <a:ext uri="{FF2B5EF4-FFF2-40B4-BE49-F238E27FC236}">
                <a16:creationId xmlns:a16="http://schemas.microsoft.com/office/drawing/2014/main" id="{C4058EC9-7F38-4AC9-ADA6-BA345FFC46E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121" name="Rectangle 25">
            <a:extLst>
              <a:ext uri="{FF2B5EF4-FFF2-40B4-BE49-F238E27FC236}">
                <a16:creationId xmlns:a16="http://schemas.microsoft.com/office/drawing/2014/main" id="{DFFFD328-19ED-410E-A020-B8B2DE48FAE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122" name="Rectangle 26">
            <a:extLst>
              <a:ext uri="{FF2B5EF4-FFF2-40B4-BE49-F238E27FC236}">
                <a16:creationId xmlns:a16="http://schemas.microsoft.com/office/drawing/2014/main" id="{C112BA76-3692-428C-B10C-2E22C577897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9C182CE-61CC-4C54-BCA4-68ED654F9409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F579D1D-2CED-4A3B-B422-2E13009F8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7251" cy="6858000"/>
          </a:xfrm>
          <a:prstGeom prst="rect">
            <a:avLst/>
          </a:prstGeom>
        </p:spPr>
      </p:pic>
      <p:sp>
        <p:nvSpPr>
          <p:cNvPr id="3074" name="AutoShape 29">
            <a:extLst>
              <a:ext uri="{FF2B5EF4-FFF2-40B4-BE49-F238E27FC236}">
                <a16:creationId xmlns:a16="http://schemas.microsoft.com/office/drawing/2014/main" id="{E79A8F16-D3F8-482F-9ED2-DE6D4447D5C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71775" y="2349500"/>
            <a:ext cx="1400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5" name="Freeform 32">
            <a:extLst>
              <a:ext uri="{FF2B5EF4-FFF2-40B4-BE49-F238E27FC236}">
                <a16:creationId xmlns:a16="http://schemas.microsoft.com/office/drawing/2014/main" id="{891FB10D-35BE-4E90-8EDF-2208B80A05BD}"/>
              </a:ext>
            </a:extLst>
          </p:cNvPr>
          <p:cNvSpPr>
            <a:spLocks/>
          </p:cNvSpPr>
          <p:nvPr/>
        </p:nvSpPr>
        <p:spPr bwMode="auto">
          <a:xfrm>
            <a:off x="4008438" y="2447925"/>
            <a:ext cx="1125537" cy="981075"/>
          </a:xfrm>
          <a:custGeom>
            <a:avLst/>
            <a:gdLst>
              <a:gd name="T0" fmla="*/ 1085 w 1418"/>
              <a:gd name="T1" fmla="*/ 298 h 1235"/>
              <a:gd name="T2" fmla="*/ 893 w 1418"/>
              <a:gd name="T3" fmla="*/ 456 h 1235"/>
              <a:gd name="T4" fmla="*/ 941 w 1418"/>
              <a:gd name="T5" fmla="*/ 422 h 1235"/>
              <a:gd name="T6" fmla="*/ 993 w 1418"/>
              <a:gd name="T7" fmla="*/ 441 h 1235"/>
              <a:gd name="T8" fmla="*/ 1006 w 1418"/>
              <a:gd name="T9" fmla="*/ 494 h 1235"/>
              <a:gd name="T10" fmla="*/ 972 w 1418"/>
              <a:gd name="T11" fmla="*/ 532 h 1235"/>
              <a:gd name="T12" fmla="*/ 947 w 1418"/>
              <a:gd name="T13" fmla="*/ 537 h 1235"/>
              <a:gd name="T14" fmla="*/ 1115 w 1418"/>
              <a:gd name="T15" fmla="*/ 485 h 1235"/>
              <a:gd name="T16" fmla="*/ 1365 w 1418"/>
              <a:gd name="T17" fmla="*/ 487 h 1235"/>
              <a:gd name="T18" fmla="*/ 1296 w 1418"/>
              <a:gd name="T19" fmla="*/ 682 h 1235"/>
              <a:gd name="T20" fmla="*/ 1189 w 1418"/>
              <a:gd name="T21" fmla="*/ 777 h 1235"/>
              <a:gd name="T22" fmla="*/ 961 w 1418"/>
              <a:gd name="T23" fmla="*/ 701 h 1235"/>
              <a:gd name="T24" fmla="*/ 995 w 1418"/>
              <a:gd name="T25" fmla="*/ 717 h 1235"/>
              <a:gd name="T26" fmla="*/ 1012 w 1418"/>
              <a:gd name="T27" fmla="*/ 763 h 1235"/>
              <a:gd name="T28" fmla="*/ 982 w 1418"/>
              <a:gd name="T29" fmla="*/ 809 h 1235"/>
              <a:gd name="T30" fmla="*/ 926 w 1418"/>
              <a:gd name="T31" fmla="*/ 809 h 1235"/>
              <a:gd name="T32" fmla="*/ 895 w 1418"/>
              <a:gd name="T33" fmla="*/ 770 h 1235"/>
              <a:gd name="T34" fmla="*/ 1035 w 1418"/>
              <a:gd name="T35" fmla="*/ 894 h 1235"/>
              <a:gd name="T36" fmla="*/ 1158 w 1418"/>
              <a:gd name="T37" fmla="*/ 1105 h 1235"/>
              <a:gd name="T38" fmla="*/ 949 w 1418"/>
              <a:gd name="T39" fmla="*/ 1146 h 1235"/>
              <a:gd name="T40" fmla="*/ 811 w 1418"/>
              <a:gd name="T41" fmla="*/ 1103 h 1235"/>
              <a:gd name="T42" fmla="*/ 753 w 1418"/>
              <a:gd name="T43" fmla="*/ 852 h 1235"/>
              <a:gd name="T44" fmla="*/ 772 w 1418"/>
              <a:gd name="T45" fmla="*/ 887 h 1235"/>
              <a:gd name="T46" fmla="*/ 752 w 1418"/>
              <a:gd name="T47" fmla="*/ 937 h 1235"/>
              <a:gd name="T48" fmla="*/ 696 w 1418"/>
              <a:gd name="T49" fmla="*/ 950 h 1235"/>
              <a:gd name="T50" fmla="*/ 653 w 1418"/>
              <a:gd name="T51" fmla="*/ 902 h 1235"/>
              <a:gd name="T52" fmla="*/ 577 w 1418"/>
              <a:gd name="T53" fmla="*/ 937 h 1235"/>
              <a:gd name="T54" fmla="*/ 553 w 1418"/>
              <a:gd name="T55" fmla="*/ 1165 h 1235"/>
              <a:gd name="T56" fmla="*/ 319 w 1418"/>
              <a:gd name="T57" fmla="*/ 1156 h 1235"/>
              <a:gd name="T58" fmla="*/ 439 w 1418"/>
              <a:gd name="T59" fmla="*/ 962 h 1235"/>
              <a:gd name="T60" fmla="*/ 538 w 1418"/>
              <a:gd name="T61" fmla="*/ 774 h 1235"/>
              <a:gd name="T62" fmla="*/ 501 w 1418"/>
              <a:gd name="T63" fmla="*/ 806 h 1235"/>
              <a:gd name="T64" fmla="*/ 446 w 1418"/>
              <a:gd name="T65" fmla="*/ 795 h 1235"/>
              <a:gd name="T66" fmla="*/ 424 w 1418"/>
              <a:gd name="T67" fmla="*/ 744 h 1235"/>
              <a:gd name="T68" fmla="*/ 454 w 1418"/>
              <a:gd name="T69" fmla="*/ 700 h 1235"/>
              <a:gd name="T70" fmla="*/ 486 w 1418"/>
              <a:gd name="T71" fmla="*/ 693 h 1235"/>
              <a:gd name="T72" fmla="*/ 364 w 1418"/>
              <a:gd name="T73" fmla="*/ 670 h 1235"/>
              <a:gd name="T74" fmla="*/ 147 w 1418"/>
              <a:gd name="T75" fmla="*/ 764 h 1235"/>
              <a:gd name="T76" fmla="*/ 0 w 1418"/>
              <a:gd name="T77" fmla="*/ 617 h 1235"/>
              <a:gd name="T78" fmla="*/ 204 w 1418"/>
              <a:gd name="T79" fmla="*/ 566 h 1235"/>
              <a:gd name="T80" fmla="*/ 501 w 1418"/>
              <a:gd name="T81" fmla="*/ 569 h 1235"/>
              <a:gd name="T82" fmla="*/ 456 w 1418"/>
              <a:gd name="T83" fmla="*/ 543 h 1235"/>
              <a:gd name="T84" fmla="*/ 427 w 1418"/>
              <a:gd name="T85" fmla="*/ 509 h 1235"/>
              <a:gd name="T86" fmla="*/ 436 w 1418"/>
              <a:gd name="T87" fmla="*/ 455 h 1235"/>
              <a:gd name="T88" fmla="*/ 489 w 1418"/>
              <a:gd name="T89" fmla="*/ 433 h 1235"/>
              <a:gd name="T90" fmla="*/ 537 w 1418"/>
              <a:gd name="T91" fmla="*/ 463 h 1235"/>
              <a:gd name="T92" fmla="*/ 567 w 1418"/>
              <a:gd name="T93" fmla="*/ 483 h 1235"/>
              <a:gd name="T94" fmla="*/ 417 w 1418"/>
              <a:gd name="T95" fmla="*/ 224 h 1235"/>
              <a:gd name="T96" fmla="*/ 360 w 1418"/>
              <a:gd name="T97" fmla="*/ 27 h 1235"/>
              <a:gd name="T98" fmla="*/ 508 w 1418"/>
              <a:gd name="T99" fmla="*/ 172 h 1235"/>
              <a:gd name="T100" fmla="*/ 661 w 1418"/>
              <a:gd name="T101" fmla="*/ 436 h 1235"/>
              <a:gd name="T102" fmla="*/ 664 w 1418"/>
              <a:gd name="T103" fmla="*/ 384 h 1235"/>
              <a:gd name="T104" fmla="*/ 663 w 1418"/>
              <a:gd name="T105" fmla="*/ 330 h 1235"/>
              <a:gd name="T106" fmla="*/ 711 w 1418"/>
              <a:gd name="T107" fmla="*/ 298 h 1235"/>
              <a:gd name="T108" fmla="*/ 762 w 1418"/>
              <a:gd name="T109" fmla="*/ 318 h 1235"/>
              <a:gd name="T110" fmla="*/ 772 w 1418"/>
              <a:gd name="T111" fmla="*/ 379 h 1235"/>
              <a:gd name="T112" fmla="*/ 885 w 1418"/>
              <a:gd name="T113" fmla="*/ 235 h 1235"/>
              <a:gd name="T114" fmla="*/ 1004 w 1418"/>
              <a:gd name="T115" fmla="*/ 41 h 123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418"/>
              <a:gd name="T175" fmla="*/ 0 h 1235"/>
              <a:gd name="T176" fmla="*/ 1418 w 1418"/>
              <a:gd name="T177" fmla="*/ 1235 h 123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418" h="1235">
                <a:moveTo>
                  <a:pt x="1166" y="167"/>
                </a:moveTo>
                <a:lnTo>
                  <a:pt x="1124" y="235"/>
                </a:lnTo>
                <a:lnTo>
                  <a:pt x="1009" y="233"/>
                </a:lnTo>
                <a:lnTo>
                  <a:pt x="972" y="294"/>
                </a:lnTo>
                <a:lnTo>
                  <a:pt x="1085" y="298"/>
                </a:lnTo>
                <a:lnTo>
                  <a:pt x="1042" y="368"/>
                </a:lnTo>
                <a:lnTo>
                  <a:pt x="928" y="365"/>
                </a:lnTo>
                <a:lnTo>
                  <a:pt x="866" y="467"/>
                </a:lnTo>
                <a:lnTo>
                  <a:pt x="889" y="468"/>
                </a:lnTo>
                <a:lnTo>
                  <a:pt x="893" y="456"/>
                </a:lnTo>
                <a:lnTo>
                  <a:pt x="898" y="445"/>
                </a:lnTo>
                <a:lnTo>
                  <a:pt x="908" y="436"/>
                </a:lnTo>
                <a:lnTo>
                  <a:pt x="918" y="429"/>
                </a:lnTo>
                <a:lnTo>
                  <a:pt x="929" y="424"/>
                </a:lnTo>
                <a:lnTo>
                  <a:pt x="941" y="422"/>
                </a:lnTo>
                <a:lnTo>
                  <a:pt x="953" y="422"/>
                </a:lnTo>
                <a:lnTo>
                  <a:pt x="964" y="423"/>
                </a:lnTo>
                <a:lnTo>
                  <a:pt x="974" y="428"/>
                </a:lnTo>
                <a:lnTo>
                  <a:pt x="985" y="433"/>
                </a:lnTo>
                <a:lnTo>
                  <a:pt x="993" y="441"/>
                </a:lnTo>
                <a:lnTo>
                  <a:pt x="1000" y="451"/>
                </a:lnTo>
                <a:lnTo>
                  <a:pt x="1004" y="461"/>
                </a:lnTo>
                <a:lnTo>
                  <a:pt x="1007" y="473"/>
                </a:lnTo>
                <a:lnTo>
                  <a:pt x="1007" y="484"/>
                </a:lnTo>
                <a:lnTo>
                  <a:pt x="1006" y="494"/>
                </a:lnTo>
                <a:lnTo>
                  <a:pt x="1001" y="505"/>
                </a:lnTo>
                <a:lnTo>
                  <a:pt x="995" y="515"/>
                </a:lnTo>
                <a:lnTo>
                  <a:pt x="987" y="523"/>
                </a:lnTo>
                <a:lnTo>
                  <a:pt x="977" y="530"/>
                </a:lnTo>
                <a:lnTo>
                  <a:pt x="972" y="532"/>
                </a:lnTo>
                <a:lnTo>
                  <a:pt x="967" y="535"/>
                </a:lnTo>
                <a:lnTo>
                  <a:pt x="962" y="536"/>
                </a:lnTo>
                <a:lnTo>
                  <a:pt x="957" y="536"/>
                </a:lnTo>
                <a:lnTo>
                  <a:pt x="953" y="537"/>
                </a:lnTo>
                <a:lnTo>
                  <a:pt x="947" y="537"/>
                </a:lnTo>
                <a:lnTo>
                  <a:pt x="942" y="537"/>
                </a:lnTo>
                <a:lnTo>
                  <a:pt x="938" y="536"/>
                </a:lnTo>
                <a:lnTo>
                  <a:pt x="913" y="575"/>
                </a:lnTo>
                <a:lnTo>
                  <a:pt x="1055" y="576"/>
                </a:lnTo>
                <a:lnTo>
                  <a:pt x="1115" y="485"/>
                </a:lnTo>
                <a:lnTo>
                  <a:pt x="1206" y="486"/>
                </a:lnTo>
                <a:lnTo>
                  <a:pt x="1145" y="577"/>
                </a:lnTo>
                <a:lnTo>
                  <a:pt x="1214" y="579"/>
                </a:lnTo>
                <a:lnTo>
                  <a:pt x="1274" y="486"/>
                </a:lnTo>
                <a:lnTo>
                  <a:pt x="1365" y="487"/>
                </a:lnTo>
                <a:lnTo>
                  <a:pt x="1304" y="580"/>
                </a:lnTo>
                <a:lnTo>
                  <a:pt x="1380" y="581"/>
                </a:lnTo>
                <a:lnTo>
                  <a:pt x="1418" y="634"/>
                </a:lnTo>
                <a:lnTo>
                  <a:pt x="1378" y="683"/>
                </a:lnTo>
                <a:lnTo>
                  <a:pt x="1296" y="682"/>
                </a:lnTo>
                <a:lnTo>
                  <a:pt x="1348" y="779"/>
                </a:lnTo>
                <a:lnTo>
                  <a:pt x="1266" y="778"/>
                </a:lnTo>
                <a:lnTo>
                  <a:pt x="1209" y="681"/>
                </a:lnTo>
                <a:lnTo>
                  <a:pt x="1137" y="680"/>
                </a:lnTo>
                <a:lnTo>
                  <a:pt x="1189" y="777"/>
                </a:lnTo>
                <a:lnTo>
                  <a:pt x="1107" y="776"/>
                </a:lnTo>
                <a:lnTo>
                  <a:pt x="1050" y="679"/>
                </a:lnTo>
                <a:lnTo>
                  <a:pt x="939" y="678"/>
                </a:lnTo>
                <a:lnTo>
                  <a:pt x="953" y="701"/>
                </a:lnTo>
                <a:lnTo>
                  <a:pt x="961" y="701"/>
                </a:lnTo>
                <a:lnTo>
                  <a:pt x="967" y="702"/>
                </a:lnTo>
                <a:lnTo>
                  <a:pt x="976" y="704"/>
                </a:lnTo>
                <a:lnTo>
                  <a:pt x="982" y="708"/>
                </a:lnTo>
                <a:lnTo>
                  <a:pt x="989" y="711"/>
                </a:lnTo>
                <a:lnTo>
                  <a:pt x="995" y="717"/>
                </a:lnTo>
                <a:lnTo>
                  <a:pt x="1001" y="723"/>
                </a:lnTo>
                <a:lnTo>
                  <a:pt x="1006" y="729"/>
                </a:lnTo>
                <a:lnTo>
                  <a:pt x="1010" y="740"/>
                </a:lnTo>
                <a:lnTo>
                  <a:pt x="1012" y="751"/>
                </a:lnTo>
                <a:lnTo>
                  <a:pt x="1012" y="763"/>
                </a:lnTo>
                <a:lnTo>
                  <a:pt x="1011" y="773"/>
                </a:lnTo>
                <a:lnTo>
                  <a:pt x="1007" y="784"/>
                </a:lnTo>
                <a:lnTo>
                  <a:pt x="1001" y="794"/>
                </a:lnTo>
                <a:lnTo>
                  <a:pt x="993" y="802"/>
                </a:lnTo>
                <a:lnTo>
                  <a:pt x="982" y="809"/>
                </a:lnTo>
                <a:lnTo>
                  <a:pt x="971" y="814"/>
                </a:lnTo>
                <a:lnTo>
                  <a:pt x="959" y="816"/>
                </a:lnTo>
                <a:lnTo>
                  <a:pt x="948" y="816"/>
                </a:lnTo>
                <a:lnTo>
                  <a:pt x="936" y="814"/>
                </a:lnTo>
                <a:lnTo>
                  <a:pt x="926" y="809"/>
                </a:lnTo>
                <a:lnTo>
                  <a:pt x="916" y="803"/>
                </a:lnTo>
                <a:lnTo>
                  <a:pt x="908" y="795"/>
                </a:lnTo>
                <a:lnTo>
                  <a:pt x="901" y="786"/>
                </a:lnTo>
                <a:lnTo>
                  <a:pt x="897" y="778"/>
                </a:lnTo>
                <a:lnTo>
                  <a:pt x="895" y="770"/>
                </a:lnTo>
                <a:lnTo>
                  <a:pt x="894" y="763"/>
                </a:lnTo>
                <a:lnTo>
                  <a:pt x="894" y="755"/>
                </a:lnTo>
                <a:lnTo>
                  <a:pt x="847" y="759"/>
                </a:lnTo>
                <a:lnTo>
                  <a:pt x="923" y="890"/>
                </a:lnTo>
                <a:lnTo>
                  <a:pt x="1035" y="894"/>
                </a:lnTo>
                <a:lnTo>
                  <a:pt x="1079" y="972"/>
                </a:lnTo>
                <a:lnTo>
                  <a:pt x="967" y="967"/>
                </a:lnTo>
                <a:lnTo>
                  <a:pt x="1001" y="1025"/>
                </a:lnTo>
                <a:lnTo>
                  <a:pt x="1113" y="1029"/>
                </a:lnTo>
                <a:lnTo>
                  <a:pt x="1158" y="1105"/>
                </a:lnTo>
                <a:lnTo>
                  <a:pt x="1045" y="1101"/>
                </a:lnTo>
                <a:lnTo>
                  <a:pt x="1082" y="1164"/>
                </a:lnTo>
                <a:lnTo>
                  <a:pt x="1053" y="1222"/>
                </a:lnTo>
                <a:lnTo>
                  <a:pt x="989" y="1214"/>
                </a:lnTo>
                <a:lnTo>
                  <a:pt x="949" y="1146"/>
                </a:lnTo>
                <a:lnTo>
                  <a:pt x="888" y="1235"/>
                </a:lnTo>
                <a:lnTo>
                  <a:pt x="848" y="1167"/>
                </a:lnTo>
                <a:lnTo>
                  <a:pt x="908" y="1073"/>
                </a:lnTo>
                <a:lnTo>
                  <a:pt x="872" y="1011"/>
                </a:lnTo>
                <a:lnTo>
                  <a:pt x="811" y="1103"/>
                </a:lnTo>
                <a:lnTo>
                  <a:pt x="772" y="1034"/>
                </a:lnTo>
                <a:lnTo>
                  <a:pt x="829" y="938"/>
                </a:lnTo>
                <a:lnTo>
                  <a:pt x="764" y="823"/>
                </a:lnTo>
                <a:lnTo>
                  <a:pt x="749" y="848"/>
                </a:lnTo>
                <a:lnTo>
                  <a:pt x="753" y="852"/>
                </a:lnTo>
                <a:lnTo>
                  <a:pt x="758" y="856"/>
                </a:lnTo>
                <a:lnTo>
                  <a:pt x="761" y="861"/>
                </a:lnTo>
                <a:lnTo>
                  <a:pt x="765" y="865"/>
                </a:lnTo>
                <a:lnTo>
                  <a:pt x="769" y="876"/>
                </a:lnTo>
                <a:lnTo>
                  <a:pt x="772" y="887"/>
                </a:lnTo>
                <a:lnTo>
                  <a:pt x="772" y="899"/>
                </a:lnTo>
                <a:lnTo>
                  <a:pt x="770" y="909"/>
                </a:lnTo>
                <a:lnTo>
                  <a:pt x="766" y="920"/>
                </a:lnTo>
                <a:lnTo>
                  <a:pt x="760" y="929"/>
                </a:lnTo>
                <a:lnTo>
                  <a:pt x="752" y="937"/>
                </a:lnTo>
                <a:lnTo>
                  <a:pt x="742" y="944"/>
                </a:lnTo>
                <a:lnTo>
                  <a:pt x="730" y="948"/>
                </a:lnTo>
                <a:lnTo>
                  <a:pt x="719" y="951"/>
                </a:lnTo>
                <a:lnTo>
                  <a:pt x="707" y="951"/>
                </a:lnTo>
                <a:lnTo>
                  <a:pt x="696" y="950"/>
                </a:lnTo>
                <a:lnTo>
                  <a:pt x="685" y="945"/>
                </a:lnTo>
                <a:lnTo>
                  <a:pt x="675" y="939"/>
                </a:lnTo>
                <a:lnTo>
                  <a:pt x="667" y="931"/>
                </a:lnTo>
                <a:lnTo>
                  <a:pt x="660" y="922"/>
                </a:lnTo>
                <a:lnTo>
                  <a:pt x="653" y="902"/>
                </a:lnTo>
                <a:lnTo>
                  <a:pt x="654" y="882"/>
                </a:lnTo>
                <a:lnTo>
                  <a:pt x="662" y="863"/>
                </a:lnTo>
                <a:lnTo>
                  <a:pt x="676" y="848"/>
                </a:lnTo>
                <a:lnTo>
                  <a:pt x="654" y="812"/>
                </a:lnTo>
                <a:lnTo>
                  <a:pt x="577" y="937"/>
                </a:lnTo>
                <a:lnTo>
                  <a:pt x="633" y="1034"/>
                </a:lnTo>
                <a:lnTo>
                  <a:pt x="592" y="1102"/>
                </a:lnTo>
                <a:lnTo>
                  <a:pt x="533" y="1008"/>
                </a:lnTo>
                <a:lnTo>
                  <a:pt x="496" y="1069"/>
                </a:lnTo>
                <a:lnTo>
                  <a:pt x="553" y="1165"/>
                </a:lnTo>
                <a:lnTo>
                  <a:pt x="510" y="1233"/>
                </a:lnTo>
                <a:lnTo>
                  <a:pt x="451" y="1141"/>
                </a:lnTo>
                <a:lnTo>
                  <a:pt x="411" y="1207"/>
                </a:lnTo>
                <a:lnTo>
                  <a:pt x="348" y="1214"/>
                </a:lnTo>
                <a:lnTo>
                  <a:pt x="319" y="1156"/>
                </a:lnTo>
                <a:lnTo>
                  <a:pt x="357" y="1094"/>
                </a:lnTo>
                <a:lnTo>
                  <a:pt x="245" y="1096"/>
                </a:lnTo>
                <a:lnTo>
                  <a:pt x="291" y="1020"/>
                </a:lnTo>
                <a:lnTo>
                  <a:pt x="403" y="1019"/>
                </a:lnTo>
                <a:lnTo>
                  <a:pt x="439" y="962"/>
                </a:lnTo>
                <a:lnTo>
                  <a:pt x="326" y="963"/>
                </a:lnTo>
                <a:lnTo>
                  <a:pt x="373" y="889"/>
                </a:lnTo>
                <a:lnTo>
                  <a:pt x="485" y="886"/>
                </a:lnTo>
                <a:lnTo>
                  <a:pt x="555" y="773"/>
                </a:lnTo>
                <a:lnTo>
                  <a:pt x="538" y="774"/>
                </a:lnTo>
                <a:lnTo>
                  <a:pt x="533" y="783"/>
                </a:lnTo>
                <a:lnTo>
                  <a:pt x="527" y="789"/>
                </a:lnTo>
                <a:lnTo>
                  <a:pt x="520" y="795"/>
                </a:lnTo>
                <a:lnTo>
                  <a:pt x="512" y="801"/>
                </a:lnTo>
                <a:lnTo>
                  <a:pt x="501" y="806"/>
                </a:lnTo>
                <a:lnTo>
                  <a:pt x="489" y="808"/>
                </a:lnTo>
                <a:lnTo>
                  <a:pt x="478" y="808"/>
                </a:lnTo>
                <a:lnTo>
                  <a:pt x="466" y="806"/>
                </a:lnTo>
                <a:lnTo>
                  <a:pt x="456" y="802"/>
                </a:lnTo>
                <a:lnTo>
                  <a:pt x="446" y="795"/>
                </a:lnTo>
                <a:lnTo>
                  <a:pt x="437" y="788"/>
                </a:lnTo>
                <a:lnTo>
                  <a:pt x="431" y="778"/>
                </a:lnTo>
                <a:lnTo>
                  <a:pt x="426" y="768"/>
                </a:lnTo>
                <a:lnTo>
                  <a:pt x="424" y="756"/>
                </a:lnTo>
                <a:lnTo>
                  <a:pt x="424" y="744"/>
                </a:lnTo>
                <a:lnTo>
                  <a:pt x="425" y="734"/>
                </a:lnTo>
                <a:lnTo>
                  <a:pt x="429" y="724"/>
                </a:lnTo>
                <a:lnTo>
                  <a:pt x="435" y="715"/>
                </a:lnTo>
                <a:lnTo>
                  <a:pt x="443" y="706"/>
                </a:lnTo>
                <a:lnTo>
                  <a:pt x="454" y="700"/>
                </a:lnTo>
                <a:lnTo>
                  <a:pt x="459" y="696"/>
                </a:lnTo>
                <a:lnTo>
                  <a:pt x="466" y="694"/>
                </a:lnTo>
                <a:lnTo>
                  <a:pt x="473" y="693"/>
                </a:lnTo>
                <a:lnTo>
                  <a:pt x="480" y="693"/>
                </a:lnTo>
                <a:lnTo>
                  <a:pt x="486" y="693"/>
                </a:lnTo>
                <a:lnTo>
                  <a:pt x="493" y="693"/>
                </a:lnTo>
                <a:lnTo>
                  <a:pt x="500" y="694"/>
                </a:lnTo>
                <a:lnTo>
                  <a:pt x="505" y="696"/>
                </a:lnTo>
                <a:lnTo>
                  <a:pt x="519" y="672"/>
                </a:lnTo>
                <a:lnTo>
                  <a:pt x="364" y="670"/>
                </a:lnTo>
                <a:lnTo>
                  <a:pt x="306" y="765"/>
                </a:lnTo>
                <a:lnTo>
                  <a:pt x="223" y="765"/>
                </a:lnTo>
                <a:lnTo>
                  <a:pt x="277" y="670"/>
                </a:lnTo>
                <a:lnTo>
                  <a:pt x="205" y="668"/>
                </a:lnTo>
                <a:lnTo>
                  <a:pt x="147" y="764"/>
                </a:lnTo>
                <a:lnTo>
                  <a:pt x="92" y="763"/>
                </a:lnTo>
                <a:lnTo>
                  <a:pt x="64" y="763"/>
                </a:lnTo>
                <a:lnTo>
                  <a:pt x="118" y="667"/>
                </a:lnTo>
                <a:lnTo>
                  <a:pt x="38" y="666"/>
                </a:lnTo>
                <a:lnTo>
                  <a:pt x="0" y="617"/>
                </a:lnTo>
                <a:lnTo>
                  <a:pt x="39" y="564"/>
                </a:lnTo>
                <a:lnTo>
                  <a:pt x="113" y="565"/>
                </a:lnTo>
                <a:lnTo>
                  <a:pt x="55" y="471"/>
                </a:lnTo>
                <a:lnTo>
                  <a:pt x="146" y="473"/>
                </a:lnTo>
                <a:lnTo>
                  <a:pt x="204" y="566"/>
                </a:lnTo>
                <a:lnTo>
                  <a:pt x="272" y="567"/>
                </a:lnTo>
                <a:lnTo>
                  <a:pt x="214" y="474"/>
                </a:lnTo>
                <a:lnTo>
                  <a:pt x="305" y="475"/>
                </a:lnTo>
                <a:lnTo>
                  <a:pt x="363" y="568"/>
                </a:lnTo>
                <a:lnTo>
                  <a:pt x="501" y="569"/>
                </a:lnTo>
                <a:lnTo>
                  <a:pt x="488" y="549"/>
                </a:lnTo>
                <a:lnTo>
                  <a:pt x="480" y="549"/>
                </a:lnTo>
                <a:lnTo>
                  <a:pt x="472" y="547"/>
                </a:lnTo>
                <a:lnTo>
                  <a:pt x="464" y="546"/>
                </a:lnTo>
                <a:lnTo>
                  <a:pt x="456" y="543"/>
                </a:lnTo>
                <a:lnTo>
                  <a:pt x="449" y="538"/>
                </a:lnTo>
                <a:lnTo>
                  <a:pt x="442" y="534"/>
                </a:lnTo>
                <a:lnTo>
                  <a:pt x="436" y="527"/>
                </a:lnTo>
                <a:lnTo>
                  <a:pt x="432" y="520"/>
                </a:lnTo>
                <a:lnTo>
                  <a:pt x="427" y="509"/>
                </a:lnTo>
                <a:lnTo>
                  <a:pt x="425" y="498"/>
                </a:lnTo>
                <a:lnTo>
                  <a:pt x="425" y="486"/>
                </a:lnTo>
                <a:lnTo>
                  <a:pt x="426" y="476"/>
                </a:lnTo>
                <a:lnTo>
                  <a:pt x="431" y="466"/>
                </a:lnTo>
                <a:lnTo>
                  <a:pt x="436" y="455"/>
                </a:lnTo>
                <a:lnTo>
                  <a:pt x="444" y="447"/>
                </a:lnTo>
                <a:lnTo>
                  <a:pt x="455" y="440"/>
                </a:lnTo>
                <a:lnTo>
                  <a:pt x="466" y="436"/>
                </a:lnTo>
                <a:lnTo>
                  <a:pt x="478" y="433"/>
                </a:lnTo>
                <a:lnTo>
                  <a:pt x="489" y="433"/>
                </a:lnTo>
                <a:lnTo>
                  <a:pt x="501" y="436"/>
                </a:lnTo>
                <a:lnTo>
                  <a:pt x="511" y="439"/>
                </a:lnTo>
                <a:lnTo>
                  <a:pt x="522" y="445"/>
                </a:lnTo>
                <a:lnTo>
                  <a:pt x="530" y="453"/>
                </a:lnTo>
                <a:lnTo>
                  <a:pt x="537" y="463"/>
                </a:lnTo>
                <a:lnTo>
                  <a:pt x="539" y="468"/>
                </a:lnTo>
                <a:lnTo>
                  <a:pt x="541" y="474"/>
                </a:lnTo>
                <a:lnTo>
                  <a:pt x="542" y="478"/>
                </a:lnTo>
                <a:lnTo>
                  <a:pt x="543" y="484"/>
                </a:lnTo>
                <a:lnTo>
                  <a:pt x="567" y="483"/>
                </a:lnTo>
                <a:lnTo>
                  <a:pt x="494" y="358"/>
                </a:lnTo>
                <a:lnTo>
                  <a:pt x="380" y="357"/>
                </a:lnTo>
                <a:lnTo>
                  <a:pt x="338" y="288"/>
                </a:lnTo>
                <a:lnTo>
                  <a:pt x="452" y="286"/>
                </a:lnTo>
                <a:lnTo>
                  <a:pt x="417" y="224"/>
                </a:lnTo>
                <a:lnTo>
                  <a:pt x="302" y="224"/>
                </a:lnTo>
                <a:lnTo>
                  <a:pt x="261" y="153"/>
                </a:lnTo>
                <a:lnTo>
                  <a:pt x="374" y="151"/>
                </a:lnTo>
                <a:lnTo>
                  <a:pt x="335" y="83"/>
                </a:lnTo>
                <a:lnTo>
                  <a:pt x="360" y="27"/>
                </a:lnTo>
                <a:lnTo>
                  <a:pt x="427" y="33"/>
                </a:lnTo>
                <a:lnTo>
                  <a:pt x="463" y="96"/>
                </a:lnTo>
                <a:lnTo>
                  <a:pt x="518" y="0"/>
                </a:lnTo>
                <a:lnTo>
                  <a:pt x="562" y="77"/>
                </a:lnTo>
                <a:lnTo>
                  <a:pt x="508" y="172"/>
                </a:lnTo>
                <a:lnTo>
                  <a:pt x="541" y="229"/>
                </a:lnTo>
                <a:lnTo>
                  <a:pt x="595" y="135"/>
                </a:lnTo>
                <a:lnTo>
                  <a:pt x="640" y="212"/>
                </a:lnTo>
                <a:lnTo>
                  <a:pt x="585" y="307"/>
                </a:lnTo>
                <a:lnTo>
                  <a:pt x="661" y="436"/>
                </a:lnTo>
                <a:lnTo>
                  <a:pt x="682" y="402"/>
                </a:lnTo>
                <a:lnTo>
                  <a:pt x="677" y="399"/>
                </a:lnTo>
                <a:lnTo>
                  <a:pt x="673" y="394"/>
                </a:lnTo>
                <a:lnTo>
                  <a:pt x="668" y="390"/>
                </a:lnTo>
                <a:lnTo>
                  <a:pt x="664" y="384"/>
                </a:lnTo>
                <a:lnTo>
                  <a:pt x="660" y="373"/>
                </a:lnTo>
                <a:lnTo>
                  <a:pt x="658" y="362"/>
                </a:lnTo>
                <a:lnTo>
                  <a:pt x="658" y="350"/>
                </a:lnTo>
                <a:lnTo>
                  <a:pt x="659" y="340"/>
                </a:lnTo>
                <a:lnTo>
                  <a:pt x="663" y="330"/>
                </a:lnTo>
                <a:lnTo>
                  <a:pt x="669" y="320"/>
                </a:lnTo>
                <a:lnTo>
                  <a:pt x="677" y="312"/>
                </a:lnTo>
                <a:lnTo>
                  <a:pt x="688" y="305"/>
                </a:lnTo>
                <a:lnTo>
                  <a:pt x="699" y="301"/>
                </a:lnTo>
                <a:lnTo>
                  <a:pt x="711" y="298"/>
                </a:lnTo>
                <a:lnTo>
                  <a:pt x="721" y="298"/>
                </a:lnTo>
                <a:lnTo>
                  <a:pt x="732" y="300"/>
                </a:lnTo>
                <a:lnTo>
                  <a:pt x="744" y="304"/>
                </a:lnTo>
                <a:lnTo>
                  <a:pt x="753" y="310"/>
                </a:lnTo>
                <a:lnTo>
                  <a:pt x="762" y="318"/>
                </a:lnTo>
                <a:lnTo>
                  <a:pt x="769" y="327"/>
                </a:lnTo>
                <a:lnTo>
                  <a:pt x="775" y="340"/>
                </a:lnTo>
                <a:lnTo>
                  <a:pt x="776" y="354"/>
                </a:lnTo>
                <a:lnTo>
                  <a:pt x="775" y="366"/>
                </a:lnTo>
                <a:lnTo>
                  <a:pt x="772" y="379"/>
                </a:lnTo>
                <a:lnTo>
                  <a:pt x="784" y="400"/>
                </a:lnTo>
                <a:lnTo>
                  <a:pt x="838" y="311"/>
                </a:lnTo>
                <a:lnTo>
                  <a:pt x="787" y="216"/>
                </a:lnTo>
                <a:lnTo>
                  <a:pt x="833" y="139"/>
                </a:lnTo>
                <a:lnTo>
                  <a:pt x="885" y="235"/>
                </a:lnTo>
                <a:lnTo>
                  <a:pt x="919" y="179"/>
                </a:lnTo>
                <a:lnTo>
                  <a:pt x="867" y="83"/>
                </a:lnTo>
                <a:lnTo>
                  <a:pt x="913" y="7"/>
                </a:lnTo>
                <a:lnTo>
                  <a:pt x="965" y="104"/>
                </a:lnTo>
                <a:lnTo>
                  <a:pt x="1004" y="41"/>
                </a:lnTo>
                <a:lnTo>
                  <a:pt x="1071" y="36"/>
                </a:lnTo>
                <a:lnTo>
                  <a:pt x="1095" y="93"/>
                </a:lnTo>
                <a:lnTo>
                  <a:pt x="1053" y="161"/>
                </a:lnTo>
                <a:lnTo>
                  <a:pt x="1166" y="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gspitze">
  <a:themeElements>
    <a:clrScheme name="Bergspitze 6">
      <a:dk1>
        <a:srgbClr val="809296"/>
      </a:dk1>
      <a:lt1>
        <a:srgbClr val="FFFFFF"/>
      </a:lt1>
      <a:dk2>
        <a:srgbClr val="6699FF"/>
      </a:dk2>
      <a:lt2>
        <a:srgbClr val="B3EDFF"/>
      </a:lt2>
      <a:accent1>
        <a:srgbClr val="FF9933"/>
      </a:accent1>
      <a:accent2>
        <a:srgbClr val="FFAA99"/>
      </a:accent2>
      <a:accent3>
        <a:srgbClr val="B8CAFF"/>
      </a:accent3>
      <a:accent4>
        <a:srgbClr val="DADADA"/>
      </a:accent4>
      <a:accent5>
        <a:srgbClr val="FFCAAD"/>
      </a:accent5>
      <a:accent6>
        <a:srgbClr val="E79A8A"/>
      </a:accent6>
      <a:hlink>
        <a:srgbClr val="FFCFAB"/>
      </a:hlink>
      <a:folHlink>
        <a:srgbClr val="CC9900"/>
      </a:folHlink>
    </a:clrScheme>
    <a:fontScheme name="Bergspit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rgspitz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Bergspitze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Robert Klingenberg</cp:lastModifiedBy>
  <cp:revision>7</cp:revision>
  <dcterms:created xsi:type="dcterms:W3CDTF">2007-01-05T20:16:13Z</dcterms:created>
  <dcterms:modified xsi:type="dcterms:W3CDTF">2021-02-09T15:47:32Z</dcterms:modified>
</cp:coreProperties>
</file>